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6" r:id="rId5"/>
    <p:sldId id="269" r:id="rId6"/>
    <p:sldId id="258" r:id="rId7"/>
    <p:sldId id="272" r:id="rId8"/>
    <p:sldId id="259" r:id="rId9"/>
    <p:sldId id="261" r:id="rId10"/>
    <p:sldId id="260" r:id="rId11"/>
    <p:sldId id="262" r:id="rId12"/>
    <p:sldId id="263" r:id="rId13"/>
    <p:sldId id="264" r:id="rId14"/>
    <p:sldId id="268" r:id="rId15"/>
    <p:sldId id="275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Open Sans Semibold" panose="020B0606030504020204" pitchFamily="34" charset="0"/>
      <p:regular r:id="rId26"/>
      <p:bold r:id="rId27"/>
      <p:italic r:id="rId28"/>
      <p:boldItalic r:id="rId29"/>
    </p:embeddedFont>
    <p:embeddedFont>
      <p:font typeface="Regular Semibold" panose="02000503050000020003" pitchFamily="2" charset="77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B4E"/>
    <a:srgbClr val="046FB7"/>
    <a:srgbClr val="2C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/>
    <p:restoredTop sz="94640"/>
  </p:normalViewPr>
  <p:slideViewPr>
    <p:cSldViewPr snapToGrid="0" snapToObjects="1">
      <p:cViewPr varScale="1">
        <p:scale>
          <a:sx n="114" d="100"/>
          <a:sy n="114" d="100"/>
        </p:scale>
        <p:origin x="168" y="480"/>
      </p:cViewPr>
      <p:guideLst>
        <p:guide orient="horz" pos="2160"/>
        <p:guide pos="1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3FE3A-BA08-4142-B344-A6D1DC88D6CE}" type="datetimeFigureOut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A505-0701-0A42-A4A1-9C39EA6CE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DB94-A5B1-B649-BF7F-8DB430EA0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667" y="2607277"/>
            <a:ext cx="11568410" cy="2218519"/>
          </a:xfrm>
        </p:spPr>
        <p:txBody>
          <a:bodyPr anchor="ctr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2A8CA4B-AA16-5548-AB14-616E64B2AC6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8667" y="5423179"/>
            <a:ext cx="11568410" cy="281517"/>
          </a:xfrm>
        </p:spPr>
        <p:txBody>
          <a:bodyPr>
            <a:noAutofit/>
          </a:bodyPr>
          <a:lstStyle>
            <a:lvl1pPr marL="0" indent="0" algn="l">
              <a:buNone/>
              <a:defRPr sz="2200" b="0" i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Job Title, Company Name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065A32-A862-AB4F-8ECB-F67C90E8B68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7654" y="4983729"/>
            <a:ext cx="11568410" cy="281517"/>
          </a:xfrm>
        </p:spPr>
        <p:txBody>
          <a:bodyPr>
            <a:noAutofit/>
          </a:bodyPr>
          <a:lstStyle>
            <a:lvl1pPr marL="0" indent="0" algn="l">
              <a:buNone/>
              <a:defRPr sz="2600" b="0" i="0">
                <a:ln>
                  <a:noFill/>
                </a:ln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526653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ADDBC-3B5F-5A49-A65D-16C00ADB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93550-B82B-D445-A21A-150DE392C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367" y="431028"/>
            <a:ext cx="9593162" cy="771607"/>
          </a:xfrm>
        </p:spPr>
        <p:txBody>
          <a:bodyPr anchor="t"/>
          <a:lstStyle>
            <a:lvl1pPr>
              <a:defRPr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032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1CFDB61-5FA7-FC13-CACE-A4D5259F65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08951" y="5729559"/>
            <a:ext cx="6298125" cy="281517"/>
          </a:xfrm>
        </p:spPr>
        <p:txBody>
          <a:bodyPr>
            <a:noAutofit/>
          </a:bodyPr>
          <a:lstStyle>
            <a:lvl1pPr marL="0" indent="0" algn="r">
              <a:buNone/>
              <a:defRPr sz="1600" b="0" i="0">
                <a:ln>
                  <a:noFill/>
                </a:ln>
                <a:solidFill>
                  <a:srgbClr val="192B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E-mail address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740C5E-BF38-06DA-17CE-5FDF33F19B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8951" y="4294418"/>
            <a:ext cx="6362700" cy="546100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8D59E27-3462-7544-5290-DD2813AC802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608950" y="4863712"/>
            <a:ext cx="6297113" cy="368270"/>
          </a:xfrm>
        </p:spPr>
        <p:txBody>
          <a:bodyPr>
            <a:noAutofit/>
          </a:bodyPr>
          <a:lstStyle>
            <a:lvl1pPr marL="0" indent="0" algn="r">
              <a:buNone/>
              <a:defRPr sz="1800" b="1" i="0">
                <a:ln>
                  <a:noFill/>
                </a:ln>
                <a:solidFill>
                  <a:srgbClr val="192B4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Speaker Full Name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0FC7096-89E6-A77E-D433-61A20EC32EC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608949" y="5340012"/>
            <a:ext cx="6298127" cy="281517"/>
          </a:xfrm>
        </p:spPr>
        <p:txBody>
          <a:bodyPr>
            <a:noAutofit/>
          </a:bodyPr>
          <a:lstStyle>
            <a:lvl1pPr marL="0" indent="0" algn="r">
              <a:buNone/>
              <a:defRPr sz="1600" b="0" i="0">
                <a:ln>
                  <a:noFill/>
                </a:ln>
                <a:solidFill>
                  <a:srgbClr val="192B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Job Title, Company Name</a:t>
            </a:r>
          </a:p>
        </p:txBody>
      </p:sp>
    </p:spTree>
    <p:extLst>
      <p:ext uri="{BB962C8B-B14F-4D97-AF65-F5344CB8AC3E}">
        <p14:creationId xmlns:p14="http://schemas.microsoft.com/office/powerpoint/2010/main" val="222271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6F20-975B-3F4D-BD9D-8FF4686D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8" y="431028"/>
            <a:ext cx="9600535" cy="1167112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083A4-0FD4-7046-8427-EEE6E3FC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43" y="1842101"/>
            <a:ext cx="11195222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A40AD-07E6-BF45-BB54-B6447B0B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C28E-EDBA-D946-857F-E792AEE9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2" y="2286000"/>
            <a:ext cx="11355143" cy="1879600"/>
          </a:xfrm>
        </p:spPr>
        <p:txBody>
          <a:bodyPr anchor="b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4C432-937C-5543-AE7A-F11C8804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685" y="4267200"/>
            <a:ext cx="11355143" cy="104986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88F4-87FD-A94B-A473-997E5DF3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66E4-5075-A04A-BB9F-61EE36EAE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605" y="1825625"/>
            <a:ext cx="5583196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580BA-26BA-DB4E-8A52-70847F15B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7865" cy="435133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334DD-4D3F-5B4C-9238-00433B6F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043D503-B769-744F-A9C5-EB7B8233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7" y="431028"/>
            <a:ext cx="9600536" cy="1167112"/>
          </a:xfrm>
        </p:spPr>
        <p:txBody>
          <a:bodyPr anchor="t"/>
          <a:lstStyle>
            <a:lvl1pPr>
              <a:defRPr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40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9D1D3-5DD6-6A43-81F2-A70B7E9B3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04" y="1681163"/>
            <a:ext cx="5560971" cy="823912"/>
          </a:xfrm>
        </p:spPr>
        <p:txBody>
          <a:bodyPr anchor="t">
            <a:normAutofit/>
          </a:bodyPr>
          <a:lstStyle>
            <a:lvl1pPr marL="0" indent="0">
              <a:buNone/>
              <a:defRPr sz="32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12687-AF57-194F-9EE7-BDA7B43C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04" y="2505075"/>
            <a:ext cx="5560971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2439D-5F13-B64D-B7E2-EF3A2E9E7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67865" cy="823912"/>
          </a:xfrm>
        </p:spPr>
        <p:txBody>
          <a:bodyPr anchor="t">
            <a:normAutofit/>
          </a:bodyPr>
          <a:lstStyle>
            <a:lvl1pPr marL="0" indent="0">
              <a:buNone/>
              <a:defRPr sz="320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649A62-F7A5-034E-A36E-D7C3A4524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7865" cy="3684588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EFACDF-7430-3B49-A0EC-0A176955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368E09-9FF4-034C-905A-D46F792A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8" y="431028"/>
            <a:ext cx="9585788" cy="1167112"/>
          </a:xfrm>
        </p:spPr>
        <p:txBody>
          <a:bodyPr anchor="t"/>
          <a:lstStyle>
            <a:lvl1pPr>
              <a:defRPr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65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ADDBC-3B5F-5A49-A65D-16C00ADB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93550-B82B-D445-A21A-150DE392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7" y="431028"/>
            <a:ext cx="9593162" cy="1167112"/>
          </a:xfrm>
        </p:spPr>
        <p:txBody>
          <a:bodyPr anchor="t"/>
          <a:lstStyle>
            <a:lvl1pPr>
              <a:defRPr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49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241B3-75D6-D845-9354-A45817A4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F1943-8E42-BE49-96F9-0A76FD93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0F8DA3-54CC-3F40-A86D-CD74DA77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988540"/>
            <a:ext cx="4327183" cy="1068859"/>
          </a:xfrm>
        </p:spPr>
        <p:txBody>
          <a:bodyPr anchor="t"/>
          <a:lstStyle>
            <a:lvl1pPr>
              <a:defRPr sz="3200"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FC79EAF-2537-AE4E-AE1B-5D1E00AB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842" y="2057400"/>
            <a:ext cx="4327183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5CBC-75B6-4143-94C1-CDD1234BE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8540"/>
            <a:ext cx="6456877" cy="4872510"/>
          </a:xfrm>
        </p:spPr>
        <p:txBody>
          <a:bodyPr>
            <a:normAutofit/>
          </a:bodyPr>
          <a:lstStyle>
            <a:lvl1pPr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863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7308-0D0F-234B-B00B-B20301E1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988540"/>
            <a:ext cx="4327183" cy="1068859"/>
          </a:xfrm>
        </p:spPr>
        <p:txBody>
          <a:bodyPr anchor="t"/>
          <a:lstStyle>
            <a:lvl1pPr>
              <a:defRPr sz="3200" b="1" i="0">
                <a:solidFill>
                  <a:srgbClr val="046F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E2351-5E55-004B-84C1-75C8281B6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842" y="2057400"/>
            <a:ext cx="4327183" cy="3811588"/>
          </a:xfrm>
        </p:spPr>
        <p:txBody>
          <a:bodyPr/>
          <a:lstStyle>
            <a:lvl1pPr marL="0" indent="0">
              <a:buNone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0C37A-B8CA-7C49-A190-AEE96141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6448" y="6422537"/>
            <a:ext cx="1347651" cy="36512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1D2CB6-E506-0941-B553-12BF96445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8541"/>
            <a:ext cx="6456878" cy="4872510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AA76A-EA77-4241-BA52-74B3728E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66" y="431030"/>
            <a:ext cx="11219937" cy="1150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3C0ED-C6BB-4A4E-8075-F402C114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605" y="1817387"/>
            <a:ext cx="112116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6237-52C8-024A-8AB0-9E8DC9A07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6448" y="6439085"/>
            <a:ext cx="1347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D13C2D3-B63B-994A-A17D-7EE170C74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46FB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1C31AC-CE70-EB48-AF53-C6580F1D1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6CB82C-7230-E149-8D5F-71EE5C43BE7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6B16F2-30C1-F44D-9C30-995DD6EA76D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2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324EB4-3378-A745-AE51-0C5FDDF8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with caption slide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1B5850-EFE8-4545-B9F6-DFEF7147A54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0F3D43-CFDB-2943-987A-4DA73CAA0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Add content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09DE46-57CD-7049-8917-AB52BB26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34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7DB8D-57E8-5647-A4C8-28B0C465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E4D182-94C7-A044-B302-B41762DB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DA8454-A5EB-32EE-1965-46BF84E4C3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A3DF1-35F0-157E-8314-E317A0981EF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3BDED-A764-6874-369C-BB34C53D9BE5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B99EF8-3DB8-4C40-89CE-8A7246F8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6EDD6E-BAEF-A84F-A4B1-1AD81DE6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B25E-284D-3542-9A70-64BF9E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6AD1A-56B8-4542-B4CF-429728A9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9E8FA-2E74-7E44-970D-D9145E336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17FD7-42F7-F643-B712-8E6C7273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1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B99EF8-3DB8-4C40-89CE-8A7246F8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6EDD6E-BAEF-A84F-A4B1-1AD81DE67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B25E-284D-3542-9A70-64BF9E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8DE8D-7EC7-8045-900C-19383C3CB6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BA6204-EC62-8948-B0A2-AF0A18A05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6B249-BD39-9447-B05C-DCCE8610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47A962-2BE9-DA4C-BFE7-1BC457CE0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78253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24F00-2F80-9A45-9279-E2AA47CB2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7FBDD5-D5D7-654A-93DA-173FF7C3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Only Slide</a:t>
            </a:r>
          </a:p>
        </p:txBody>
      </p:sp>
    </p:spTree>
    <p:extLst>
      <p:ext uri="{BB962C8B-B14F-4D97-AF65-F5344CB8AC3E}">
        <p14:creationId xmlns:p14="http://schemas.microsoft.com/office/powerpoint/2010/main" val="329526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3F9E35-33EB-5846-9B5F-481F7B3EF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691B8A-06DF-1C49-A3A7-30F3DCDF8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3C821-3355-1148-B370-ABD9D5993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F48246-DF6E-7745-AF53-47D508307C8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C8FB0-2796-CB41-B680-AB3EE353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C76856-DC9E-5443-9DFF-0A25DA27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Slide</a:t>
            </a:r>
          </a:p>
        </p:txBody>
      </p:sp>
    </p:spTree>
    <p:extLst>
      <p:ext uri="{BB962C8B-B14F-4D97-AF65-F5344CB8AC3E}">
        <p14:creationId xmlns:p14="http://schemas.microsoft.com/office/powerpoint/2010/main" val="199466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FAB7FD-8AAE-A04A-A8CB-94416E61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8B980-D6FB-C144-90F1-27B362C364F8}"/>
              </a:ext>
            </a:extLst>
          </p:cNvPr>
          <p:cNvSpPr txBox="1"/>
          <p:nvPr/>
        </p:nvSpPr>
        <p:spPr>
          <a:xfrm>
            <a:off x="5178922" y="3167390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Regular Semibold" panose="02000503050000020003" pitchFamily="2" charset="77"/>
              </a:rPr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4055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AFA75-237A-4A47-847F-530FE06FB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21B515-EA81-3E42-B0E4-16AD9779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2D3-B63B-994A-A17D-7EE170C7428F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4DF1AC-A9F6-B641-B96B-006A7D2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D083A4-9926-F749-A827-80124DD7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533330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sper Show Theme 1">
      <a:dk1>
        <a:srgbClr val="28272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BD1B1C"/>
      </a:accent2>
      <a:accent3>
        <a:srgbClr val="A5A5A5"/>
      </a:accent3>
      <a:accent4>
        <a:srgbClr val="FFC000"/>
      </a:accent4>
      <a:accent5>
        <a:srgbClr val="2A93CE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32dc01-530a-4447-bc40-9fad9bd9a177">
      <Terms xmlns="http://schemas.microsoft.com/office/infopath/2007/PartnerControls"/>
    </lcf76f155ced4ddcb4097134ff3c332f>
    <TaxCatchAll xmlns="07feb965-b5c6-42bf-8f38-e4364a63e5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F23160CF4C9E4EA56031D647BF527F" ma:contentTypeVersion="15" ma:contentTypeDescription="Create a new document." ma:contentTypeScope="" ma:versionID="d1dec3f9863ca3a68ced5fd5bdf2d619">
  <xsd:schema xmlns:xsd="http://www.w3.org/2001/XMLSchema" xmlns:xs="http://www.w3.org/2001/XMLSchema" xmlns:p="http://schemas.microsoft.com/office/2006/metadata/properties" xmlns:ns2="af32dc01-530a-4447-bc40-9fad9bd9a177" xmlns:ns3="07feb965-b5c6-42bf-8f38-e4364a63e5d5" targetNamespace="http://schemas.microsoft.com/office/2006/metadata/properties" ma:root="true" ma:fieldsID="db59c832d01a3b25640673d09ca2998d" ns2:_="" ns3:_="">
    <xsd:import namespace="af32dc01-530a-4447-bc40-9fad9bd9a177"/>
    <xsd:import namespace="07feb965-b5c6-42bf-8f38-e4364a63e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32dc01-530a-4447-bc40-9fad9bd9a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eb965-b5c6-42bf-8f38-e4364a63e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76185c1-f4c2-44d4-808e-d489f99e522b}" ma:internalName="TaxCatchAll" ma:showField="CatchAllData" ma:web="07feb965-b5c6-42bf-8f38-e4364a63e5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20E729-2ACB-4D45-97DB-7F45A842D628}">
  <ds:schemaRefs>
    <ds:schemaRef ds:uri="http://schemas.microsoft.com/office/2006/metadata/properties"/>
    <ds:schemaRef ds:uri="http://schemas.microsoft.com/office/infopath/2007/PartnerControls"/>
    <ds:schemaRef ds:uri="669f31b1-7fba-4c3f-bc6a-ad4337559be8"/>
    <ds:schemaRef ds:uri="e60c03e1-f68f-4aab-8795-36a4a4b0b525"/>
  </ds:schemaRefs>
</ds:datastoreItem>
</file>

<file path=customXml/itemProps2.xml><?xml version="1.0" encoding="utf-8"?>
<ds:datastoreItem xmlns:ds="http://schemas.openxmlformats.org/officeDocument/2006/customXml" ds:itemID="{EF3C8A10-AA16-4860-84CE-7AE85FF42E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1BC79-BC51-44F3-8AF5-B85A468D9B5E}"/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58</Words>
  <Application>Microsoft Macintosh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Arial</vt:lpstr>
      <vt:lpstr>Regular Semibold</vt:lpstr>
      <vt:lpstr>Open Sans Semibold</vt:lpstr>
      <vt:lpstr>Calibri</vt:lpstr>
      <vt:lpstr>Office Theme</vt:lpstr>
      <vt:lpstr>PowerPoint Presentation</vt:lpstr>
      <vt:lpstr>Content Slide</vt:lpstr>
      <vt:lpstr>Section header</vt:lpstr>
      <vt:lpstr>Content Slide</vt:lpstr>
      <vt:lpstr>Two content slide</vt:lpstr>
      <vt:lpstr>Title Only Slide</vt:lpstr>
      <vt:lpstr>Comparison Slide</vt:lpstr>
      <vt:lpstr>PowerPoint Presentation</vt:lpstr>
      <vt:lpstr>Content with caption slide</vt:lpstr>
      <vt:lpstr>Picture with caption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PROSPER team</dc:creator>
  <cp:lastModifiedBy>Drew, Chris</cp:lastModifiedBy>
  <cp:revision>92</cp:revision>
  <dcterms:created xsi:type="dcterms:W3CDTF">2018-12-14T17:26:42Z</dcterms:created>
  <dcterms:modified xsi:type="dcterms:W3CDTF">2023-06-12T19:53:52Z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0x010100BA14B89EAC069847AE75DA8F1B8F2C80</vt:lpwstr>
  </property>
</Properties>
</file>